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24"/>
  </p:notesMasterIdLst>
  <p:sldIdLst>
    <p:sldId id="256" r:id="rId5"/>
    <p:sldId id="279" r:id="rId6"/>
    <p:sldId id="280" r:id="rId7"/>
    <p:sldId id="258" r:id="rId8"/>
    <p:sldId id="260" r:id="rId9"/>
    <p:sldId id="262" r:id="rId10"/>
    <p:sldId id="263" r:id="rId11"/>
    <p:sldId id="264" r:id="rId12"/>
    <p:sldId id="265" r:id="rId13"/>
    <p:sldId id="271" r:id="rId14"/>
    <p:sldId id="270" r:id="rId15"/>
    <p:sldId id="266" r:id="rId16"/>
    <p:sldId id="273" r:id="rId17"/>
    <p:sldId id="274" r:id="rId18"/>
    <p:sldId id="267" r:id="rId19"/>
    <p:sldId id="268" r:id="rId20"/>
    <p:sldId id="277" r:id="rId21"/>
    <p:sldId id="269" r:id="rId22"/>
    <p:sldId id="278" r:id="rId23"/>
  </p:sldIdLst>
  <p:sldSz cx="9144000" cy="5143500" type="screen16x9"/>
  <p:notesSz cx="6858000" cy="9144000"/>
  <p:embeddedFontLst>
    <p:embeddedFont>
      <p:font typeface="Titillium Web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EE2D0-1863-1D7A-5908-7A1D0837594E}" v="57" dt="2024-10-09T21:56:18.712"/>
    <p1510:client id="{BFA6D5E8-8694-A2EF-72FF-CDFA41B8C139}" v="29" dt="2024-10-09T21:58:50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x, Jenna Elizabeth" userId="S::jef5600@psu.edu::9fa38525-ec20-451f-b9c6-051aade207ad" providerId="AD" clId="Web-{BFA6D5E8-8694-A2EF-72FF-CDFA41B8C139}"/>
    <pc:docChg chg="addSld modSld">
      <pc:chgData name="Fox, Jenna Elizabeth" userId="S::jef5600@psu.edu::9fa38525-ec20-451f-b9c6-051aade207ad" providerId="AD" clId="Web-{BFA6D5E8-8694-A2EF-72FF-CDFA41B8C139}" dt="2024-10-09T21:58:50.808" v="26" actId="1076"/>
      <pc:docMkLst>
        <pc:docMk/>
      </pc:docMkLst>
      <pc:sldChg chg="addSp modSp new">
        <pc:chgData name="Fox, Jenna Elizabeth" userId="S::jef5600@psu.edu::9fa38525-ec20-451f-b9c6-051aade207ad" providerId="AD" clId="Web-{BFA6D5E8-8694-A2EF-72FF-CDFA41B8C139}" dt="2024-10-09T21:58:50.808" v="26" actId="1076"/>
        <pc:sldMkLst>
          <pc:docMk/>
          <pc:sldMk cId="105089806" sldId="280"/>
        </pc:sldMkLst>
        <pc:spChg chg="mod">
          <ac:chgData name="Fox, Jenna Elizabeth" userId="S::jef5600@psu.edu::9fa38525-ec20-451f-b9c6-051aade207ad" providerId="AD" clId="Web-{BFA6D5E8-8694-A2EF-72FF-CDFA41B8C139}" dt="2024-10-09T21:58:02.056" v="22" actId="20577"/>
          <ac:spMkLst>
            <pc:docMk/>
            <pc:sldMk cId="105089806" sldId="280"/>
            <ac:spMk id="2" creationId="{C0F3963E-FFC2-AA15-4389-3B8C17E09CCB}"/>
          </ac:spMkLst>
        </pc:spChg>
        <pc:picChg chg="add mod">
          <ac:chgData name="Fox, Jenna Elizabeth" userId="S::jef5600@psu.edu::9fa38525-ec20-451f-b9c6-051aade207ad" providerId="AD" clId="Web-{BFA6D5E8-8694-A2EF-72FF-CDFA41B8C139}" dt="2024-10-09T21:58:50.808" v="26" actId="1076"/>
          <ac:picMkLst>
            <pc:docMk/>
            <pc:sldMk cId="105089806" sldId="280"/>
            <ac:picMk id="4" creationId="{B0F2FAC0-BC60-D1B5-CE1A-A28C2389FE88}"/>
          </ac:picMkLst>
        </pc:picChg>
      </pc:sldChg>
    </pc:docChg>
  </pc:docChgLst>
  <pc:docChgLst>
    <pc:chgData name="Geyer, Liam Frederick" userId="S::lfg5289@psu.edu::45348dc7-3a6a-4a54-b98d-87021b42e942" providerId="AD" clId="Web-{6EBEE2D0-1863-1D7A-5908-7A1D0837594E}"/>
    <pc:docChg chg="modSld">
      <pc:chgData name="Geyer, Liam Frederick" userId="S::lfg5289@psu.edu::45348dc7-3a6a-4a54-b98d-87021b42e942" providerId="AD" clId="Web-{6EBEE2D0-1863-1D7A-5908-7A1D0837594E}" dt="2024-10-09T21:56:18.712" v="53" actId="14100"/>
      <pc:docMkLst>
        <pc:docMk/>
      </pc:docMkLst>
      <pc:sldChg chg="addSp modSp">
        <pc:chgData name="Geyer, Liam Frederick" userId="S::lfg5289@psu.edu::45348dc7-3a6a-4a54-b98d-87021b42e942" providerId="AD" clId="Web-{6EBEE2D0-1863-1D7A-5908-7A1D0837594E}" dt="2024-10-09T21:56:18.712" v="53" actId="14100"/>
        <pc:sldMkLst>
          <pc:docMk/>
          <pc:sldMk cId="430311122" sldId="279"/>
        </pc:sldMkLst>
        <pc:spChg chg="mod">
          <ac:chgData name="Geyer, Liam Frederick" userId="S::lfg5289@psu.edu::45348dc7-3a6a-4a54-b98d-87021b42e942" providerId="AD" clId="Web-{6EBEE2D0-1863-1D7A-5908-7A1D0837594E}" dt="2024-10-09T21:43:28.365" v="46" actId="20577"/>
          <ac:spMkLst>
            <pc:docMk/>
            <pc:sldMk cId="430311122" sldId="279"/>
            <ac:spMk id="3" creationId="{93EE9846-9B31-6DDD-F79A-39B8227DE30E}"/>
          </ac:spMkLst>
        </pc:spChg>
        <pc:picChg chg="add mod">
          <ac:chgData name="Geyer, Liam Frederick" userId="S::lfg5289@psu.edu::45348dc7-3a6a-4a54-b98d-87021b42e942" providerId="AD" clId="Web-{6EBEE2D0-1863-1D7A-5908-7A1D0837594E}" dt="2024-10-09T21:55:41.931" v="49" actId="14100"/>
          <ac:picMkLst>
            <pc:docMk/>
            <pc:sldMk cId="430311122" sldId="279"/>
            <ac:picMk id="4" creationId="{18CAD3B9-D312-1286-E98E-8898FEEDEE21}"/>
          </ac:picMkLst>
        </pc:picChg>
        <pc:picChg chg="add mod">
          <ac:chgData name="Geyer, Liam Frederick" userId="S::lfg5289@psu.edu::45348dc7-3a6a-4a54-b98d-87021b42e942" providerId="AD" clId="Web-{6EBEE2D0-1863-1D7A-5908-7A1D0837594E}" dt="2024-10-09T21:56:18.712" v="53" actId="14100"/>
          <ac:picMkLst>
            <pc:docMk/>
            <pc:sldMk cId="430311122" sldId="279"/>
            <ac:picMk id="5" creationId="{33920002-B480-850E-7756-CF53EDCD2DB2}"/>
          </ac:picMkLst>
        </pc:picChg>
      </pc:sldChg>
    </pc:docChg>
  </pc:docChgLst>
  <pc:docChgLst>
    <pc:chgData name="Geyer, Liam Frederick" userId="45348dc7-3a6a-4a54-b98d-87021b42e942" providerId="ADAL" clId="{68344985-7CD7-4D8D-94FF-F9224D43F2BA}"/>
    <pc:docChg chg="custSel addSld delSld modSld">
      <pc:chgData name="Geyer, Liam Frederick" userId="45348dc7-3a6a-4a54-b98d-87021b42e942" providerId="ADAL" clId="{68344985-7CD7-4D8D-94FF-F9224D43F2BA}" dt="2024-10-09T17:55:17.907" v="131" actId="14"/>
      <pc:docMkLst>
        <pc:docMk/>
      </pc:docMkLst>
      <pc:sldChg chg="modSp mod">
        <pc:chgData name="Geyer, Liam Frederick" userId="45348dc7-3a6a-4a54-b98d-87021b42e942" providerId="ADAL" clId="{68344985-7CD7-4D8D-94FF-F9224D43F2BA}" dt="2024-10-06T15:13:35.222" v="2" actId="20577"/>
        <pc:sldMkLst>
          <pc:docMk/>
          <pc:sldMk cId="0" sldId="256"/>
        </pc:sldMkLst>
        <pc:spChg chg="mod">
          <ac:chgData name="Geyer, Liam Frederick" userId="45348dc7-3a6a-4a54-b98d-87021b42e942" providerId="ADAL" clId="{68344985-7CD7-4D8D-94FF-F9224D43F2BA}" dt="2024-10-06T15:13:35.222" v="2" actId="20577"/>
          <ac:spMkLst>
            <pc:docMk/>
            <pc:sldMk cId="0" sldId="256"/>
            <ac:spMk id="219" creationId="{00000000-0000-0000-0000-000000000000}"/>
          </ac:spMkLst>
        </pc:spChg>
      </pc:sldChg>
      <pc:sldChg chg="modSp mod">
        <pc:chgData name="Geyer, Liam Frederick" userId="45348dc7-3a6a-4a54-b98d-87021b42e942" providerId="ADAL" clId="{68344985-7CD7-4D8D-94FF-F9224D43F2BA}" dt="2024-10-06T15:14:47.010" v="9" actId="14"/>
        <pc:sldMkLst>
          <pc:docMk/>
          <pc:sldMk cId="1705957380" sldId="268"/>
        </pc:sldMkLst>
        <pc:spChg chg="mod">
          <ac:chgData name="Geyer, Liam Frederick" userId="45348dc7-3a6a-4a54-b98d-87021b42e942" providerId="ADAL" clId="{68344985-7CD7-4D8D-94FF-F9224D43F2BA}" dt="2024-10-06T15:14:47.010" v="9" actId="14"/>
          <ac:spMkLst>
            <pc:docMk/>
            <pc:sldMk cId="1705957380" sldId="268"/>
            <ac:spMk id="3" creationId="{267613E2-870B-5135-5A65-4EA0227B1D06}"/>
          </ac:spMkLst>
        </pc:spChg>
      </pc:sldChg>
      <pc:sldChg chg="del">
        <pc:chgData name="Geyer, Liam Frederick" userId="45348dc7-3a6a-4a54-b98d-87021b42e942" providerId="ADAL" clId="{68344985-7CD7-4D8D-94FF-F9224D43F2BA}" dt="2024-10-06T15:13:38.283" v="3" actId="47"/>
        <pc:sldMkLst>
          <pc:docMk/>
          <pc:sldMk cId="3415005159" sldId="272"/>
        </pc:sldMkLst>
      </pc:sldChg>
      <pc:sldChg chg="del">
        <pc:chgData name="Geyer, Liam Frederick" userId="45348dc7-3a6a-4a54-b98d-87021b42e942" providerId="ADAL" clId="{68344985-7CD7-4D8D-94FF-F9224D43F2BA}" dt="2024-10-06T15:13:38.984" v="4" actId="47"/>
        <pc:sldMkLst>
          <pc:docMk/>
          <pc:sldMk cId="3265755129" sldId="275"/>
        </pc:sldMkLst>
      </pc:sldChg>
      <pc:sldChg chg="del">
        <pc:chgData name="Geyer, Liam Frederick" userId="45348dc7-3a6a-4a54-b98d-87021b42e942" providerId="ADAL" clId="{68344985-7CD7-4D8D-94FF-F9224D43F2BA}" dt="2024-10-06T15:13:40.108" v="5" actId="47"/>
        <pc:sldMkLst>
          <pc:docMk/>
          <pc:sldMk cId="4156256852" sldId="276"/>
        </pc:sldMkLst>
      </pc:sldChg>
      <pc:sldChg chg="modSp new mod">
        <pc:chgData name="Geyer, Liam Frederick" userId="45348dc7-3a6a-4a54-b98d-87021b42e942" providerId="ADAL" clId="{68344985-7CD7-4D8D-94FF-F9224D43F2BA}" dt="2024-10-09T17:55:17.907" v="131" actId="14"/>
        <pc:sldMkLst>
          <pc:docMk/>
          <pc:sldMk cId="430311122" sldId="279"/>
        </pc:sldMkLst>
        <pc:spChg chg="mod">
          <ac:chgData name="Geyer, Liam Frederick" userId="45348dc7-3a6a-4a54-b98d-87021b42e942" providerId="ADAL" clId="{68344985-7CD7-4D8D-94FF-F9224D43F2BA}" dt="2024-10-09T17:54:31.559" v="27" actId="20577"/>
          <ac:spMkLst>
            <pc:docMk/>
            <pc:sldMk cId="430311122" sldId="279"/>
            <ac:spMk id="2" creationId="{D7CF1F47-EE8A-FA2C-5B4C-8E2070A65C28}"/>
          </ac:spMkLst>
        </pc:spChg>
        <pc:spChg chg="mod">
          <ac:chgData name="Geyer, Liam Frederick" userId="45348dc7-3a6a-4a54-b98d-87021b42e942" providerId="ADAL" clId="{68344985-7CD7-4D8D-94FF-F9224D43F2BA}" dt="2024-10-09T17:55:17.907" v="131" actId="14"/>
          <ac:spMkLst>
            <pc:docMk/>
            <pc:sldMk cId="430311122" sldId="279"/>
            <ac:spMk id="3" creationId="{93EE9846-9B31-6DDD-F79A-39B8227DE30E}"/>
          </ac:spMkLst>
        </pc:spChg>
      </pc:sldChg>
      <pc:sldChg chg="new del">
        <pc:chgData name="Geyer, Liam Frederick" userId="45348dc7-3a6a-4a54-b98d-87021b42e942" providerId="ADAL" clId="{68344985-7CD7-4D8D-94FF-F9224D43F2BA}" dt="2024-10-09T17:54:24.690" v="11" actId="47"/>
        <pc:sldMkLst>
          <pc:docMk/>
          <pc:sldMk cId="4249653746" sldId="279"/>
        </pc:sldMkLst>
      </pc:sldChg>
      <pc:sldMasterChg chg="delSldLayout">
        <pc:chgData name="Geyer, Liam Frederick" userId="45348dc7-3a6a-4a54-b98d-87021b42e942" providerId="ADAL" clId="{68344985-7CD7-4D8D-94FF-F9224D43F2BA}" dt="2024-10-06T15:13:40.108" v="5" actId="47"/>
        <pc:sldMasterMkLst>
          <pc:docMk/>
          <pc:sldMasterMk cId="0" sldId="2147483662"/>
        </pc:sldMasterMkLst>
        <pc:sldLayoutChg chg="del">
          <pc:chgData name="Geyer, Liam Frederick" userId="45348dc7-3a6a-4a54-b98d-87021b42e942" providerId="ADAL" clId="{68344985-7CD7-4D8D-94FF-F9224D43F2BA}" dt="2024-10-06T15:13:40.108" v="5" actId="47"/>
          <pc:sldLayoutMkLst>
            <pc:docMk/>
            <pc:sldMasterMk cId="0" sldId="2147483662"/>
            <pc:sldLayoutMk cId="0" sldId="2147483652"/>
          </pc:sldLayoutMkLst>
        </pc:sldLayoutChg>
      </pc:sldMasterChg>
    </pc:docChg>
  </pc:docChgLst>
  <pc:docChgLst>
    <pc:chgData name="Geyer, Liam Frederick" userId="S::lfg5289@psu.edu::45348dc7-3a6a-4a54-b98d-87021b42e942" providerId="AD" clId="Web-{742C8011-9B30-0220-FC9B-1A8D3E750418}"/>
    <pc:docChg chg="addSld modSld">
      <pc:chgData name="Geyer, Liam Frederick" userId="S::lfg5289@psu.edu::45348dc7-3a6a-4a54-b98d-87021b42e942" providerId="AD" clId="Web-{742C8011-9B30-0220-FC9B-1A8D3E750418}" dt="2024-10-06T18:46:57.046" v="53" actId="20577"/>
      <pc:docMkLst>
        <pc:docMk/>
      </pc:docMkLst>
      <pc:sldChg chg="modSp add replId">
        <pc:chgData name="Geyer, Liam Frederick" userId="S::lfg5289@psu.edu::45348dc7-3a6a-4a54-b98d-87021b42e942" providerId="AD" clId="Web-{742C8011-9B30-0220-FC9B-1A8D3E750418}" dt="2024-10-06T18:46:57.046" v="53" actId="20577"/>
        <pc:sldMkLst>
          <pc:docMk/>
          <pc:sldMk cId="825440914" sldId="278"/>
        </pc:sldMkLst>
        <pc:spChg chg="mod">
          <ac:chgData name="Geyer, Liam Frederick" userId="S::lfg5289@psu.edu::45348dc7-3a6a-4a54-b98d-87021b42e942" providerId="AD" clId="Web-{742C8011-9B30-0220-FC9B-1A8D3E750418}" dt="2024-10-06T18:46:31.669" v="5" actId="20577"/>
          <ac:spMkLst>
            <pc:docMk/>
            <pc:sldMk cId="825440914" sldId="278"/>
            <ac:spMk id="2" creationId="{40FAFB85-62CB-4F14-73A8-1A575CA91AC3}"/>
          </ac:spMkLst>
        </pc:spChg>
        <pc:spChg chg="mod">
          <ac:chgData name="Geyer, Liam Frederick" userId="S::lfg5289@psu.edu::45348dc7-3a6a-4a54-b98d-87021b42e942" providerId="AD" clId="Web-{742C8011-9B30-0220-FC9B-1A8D3E750418}" dt="2024-10-06T18:46:57.046" v="53" actId="20577"/>
          <ac:spMkLst>
            <pc:docMk/>
            <pc:sldMk cId="825440914" sldId="278"/>
            <ac:spMk id="3" creationId="{5FC142F3-8088-5E43-8364-93FE88ADF9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99132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99132ff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426" y="1872654"/>
            <a:ext cx="1354638" cy="13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98" name="Google Shape;198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2">
            <a:alphaModFix/>
          </a:blip>
          <a:srcRect l="2930" r="-2929"/>
          <a:stretch/>
        </p:blipFill>
        <p:spPr>
          <a:xfrm>
            <a:off x="610247" y="2013363"/>
            <a:ext cx="1082000" cy="11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50" name="Google Shape;50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6" name="Google Shape;66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-810675" y="-426900"/>
            <a:ext cx="10698341" cy="6304182"/>
            <a:chOff x="-810675" y="-426900"/>
            <a:chExt cx="10698341" cy="6304182"/>
          </a:xfrm>
        </p:grpSpPr>
        <p:sp>
          <p:nvSpPr>
            <p:cNvPr id="71" name="Google Shape;71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906284" y="-426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810675" y="40758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06764" y="3249787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936255" y="25898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020996" y="2293154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5" name="Google Shape;85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2" y="854457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"/>
          <p:cNvGrpSpPr/>
          <p:nvPr/>
        </p:nvGrpSpPr>
        <p:grpSpPr>
          <a:xfrm>
            <a:off x="-142875" y="-641900"/>
            <a:ext cx="10067541" cy="6735582"/>
            <a:chOff x="-142875" y="-641900"/>
            <a:chExt cx="10067541" cy="6735582"/>
          </a:xfrm>
        </p:grpSpPr>
        <p:sp>
          <p:nvSpPr>
            <p:cNvPr id="112" name="Google Shape;112;p7"/>
            <p:cNvSpPr/>
            <p:nvPr/>
          </p:nvSpPr>
          <p:spPr>
            <a:xfrm>
              <a:off x="8355385" y="7656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943284" y="-641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142875" y="42922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7" name="Google Shape;127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Google Shape;1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5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 rot="5400000">
            <a:off x="7974375" y="321647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5295900" y="400832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37" name="Google Shape;137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-440275" y="-95812"/>
            <a:ext cx="10339041" cy="5833303"/>
            <a:chOff x="-440275" y="-95812"/>
            <a:chExt cx="10339041" cy="5833303"/>
          </a:xfrm>
        </p:grpSpPr>
        <p:sp>
          <p:nvSpPr>
            <p:cNvPr id="140" name="Google Shape;140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17384" y="-9581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440275" y="35866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611" y="4800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Google Shape;1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167" name="Google Shape;167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68" name="Google Shape;168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25" y="4612784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3" name="Google Shape;173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Competitive Cyber Security Organization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Lockpicking</a:t>
            </a:r>
          </a:p>
          <a:p>
            <a:pPr marL="0" indent="0"/>
            <a:endParaRPr lang="en"/>
          </a:p>
          <a:p>
            <a:pPr marL="0" indent="0"/>
            <a:r>
              <a:rPr lang="en"/>
              <a:t>GRAB A SEAT UP FRONT!</a:t>
            </a:r>
          </a:p>
        </p:txBody>
      </p:sp>
      <p:sp>
        <p:nvSpPr>
          <p:cNvPr id="220" name="Google Shape;220;p16"/>
          <p:cNvSpPr txBox="1">
            <a:spLocks noGrp="1"/>
          </p:cNvSpPr>
          <p:nvPr>
            <p:ph type="subTitle" idx="1"/>
          </p:nvPr>
        </p:nvSpPr>
        <p:spPr>
          <a:xfrm>
            <a:off x="0" y="4930495"/>
            <a:ext cx="66342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By attending today’s meeting you acknowledge that you may be photographed or recorded for club use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C4F3-BA92-3122-8FFD-2AA8F2F6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Turning Force</a:t>
            </a:r>
          </a:p>
        </p:txBody>
      </p:sp>
      <p:pic>
        <p:nvPicPr>
          <p:cNvPr id="4" name="Picture 3" descr="A hand holding a metal lock&#10;&#10;Description automatically generated">
            <a:extLst>
              <a:ext uri="{FF2B5EF4-FFF2-40B4-BE49-F238E27FC236}">
                <a16:creationId xmlns:a16="http://schemas.microsoft.com/office/drawing/2014/main" id="{A2289107-5996-B052-41FF-E18EAA93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1" y="1391126"/>
            <a:ext cx="4843462" cy="36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2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9519-8316-9234-2E67-D5F252DC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Pins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F07FB-F726-860C-3B24-1678D2CC1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Changes how the pick interacts with the pins</a:t>
            </a:r>
          </a:p>
          <a:p>
            <a:r>
              <a:rPr lang="en-US"/>
              <a:t>Spool, serrated, mushroom, etc.</a:t>
            </a:r>
          </a:p>
        </p:txBody>
      </p:sp>
      <p:pic>
        <p:nvPicPr>
          <p:cNvPr id="4" name="Picture 3" descr="A group of gold objects on a table&#10;&#10;Description automatically generated">
            <a:extLst>
              <a:ext uri="{FF2B5EF4-FFF2-40B4-BE49-F238E27FC236}">
                <a16:creationId xmlns:a16="http://schemas.microsoft.com/office/drawing/2014/main" id="{01461E4C-4D7F-8EC8-2A54-A14378FD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06" y="2594985"/>
            <a:ext cx="6536531" cy="20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6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CB62-FB2F-663B-5287-1FA2CE36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Rakes, </a:t>
            </a:r>
            <a:r>
              <a:rPr lang="en-US" err="1"/>
              <a:t>Jigglers</a:t>
            </a:r>
            <a:r>
              <a:rPr lang="en-US"/>
              <a:t>, and Bumping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68BB9-55B6-5E03-4CA4-0EE72766D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precise, quickly move pins into position</a:t>
            </a:r>
          </a:p>
        </p:txBody>
      </p:sp>
      <p:pic>
        <p:nvPicPr>
          <p:cNvPr id="6" name="Picture 5" descr="A picture containing text, stationary, writing implement&#10;&#10;Description automatically generated">
            <a:extLst>
              <a:ext uri="{FF2B5EF4-FFF2-40B4-BE49-F238E27FC236}">
                <a16:creationId xmlns:a16="http://schemas.microsoft.com/office/drawing/2014/main" id="{4830B84C-2631-19AA-04AC-434698B06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90" y="2361620"/>
            <a:ext cx="3504047" cy="2102428"/>
          </a:xfrm>
          <a:prstGeom prst="rect">
            <a:avLst/>
          </a:prstGeom>
        </p:spPr>
      </p:pic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2CD48A4-CC53-A41B-C869-76EAA71AD8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7747" end="33782.45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8337" y="2361620"/>
            <a:ext cx="3759081" cy="211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8595-696E-74FE-C1BD-F6068D6B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Tubular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73E87-22F2-53FC-EEEC-57B713FA7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5528" y="2061579"/>
            <a:ext cx="4169569" cy="215948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ow to Open Tubular Locks : 3 Steps (with Pictures) - Instructables">
            <a:extLst>
              <a:ext uri="{FF2B5EF4-FFF2-40B4-BE49-F238E27FC236}">
                <a16:creationId xmlns:a16="http://schemas.microsoft.com/office/drawing/2014/main" id="{3765A672-3583-2F56-D980-5422897D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50" y="1239451"/>
            <a:ext cx="6508558" cy="36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67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7320-DFD1-D95C-743D-F94675B8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Picking Tubular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38A9A-A752-12D8-8D14-E2FCCA33D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A6ECE-A1BE-6055-C7FA-0FE814B3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043"/>
            <a:ext cx="4810796" cy="2514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185ED-D9B6-618D-B5F8-6B0B58149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96" y="1773042"/>
            <a:ext cx="4559650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7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06F2-88C4-8C95-FE41-61A7CEDE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Bypassing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8557F-D418-5823-7CEC-C3210E7A3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Unshielded keyways</a:t>
            </a:r>
          </a:p>
          <a:p>
            <a:r>
              <a:rPr lang="en-US"/>
              <a:t>Combing</a:t>
            </a:r>
          </a:p>
          <a:p>
            <a:r>
              <a:rPr lang="en-US"/>
              <a:t>Padlock Shimming</a:t>
            </a:r>
          </a:p>
          <a:p>
            <a:r>
              <a:rPr lang="en-US"/>
              <a:t>Decoding + </a:t>
            </a:r>
            <a:r>
              <a:rPr lang="en-US" err="1"/>
              <a:t>Impressioning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3FA33-4A7A-B7FD-31F9-593CFEEB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70" y="493434"/>
            <a:ext cx="3791029" cy="2110077"/>
          </a:xfrm>
          <a:prstGeom prst="rect">
            <a:avLst/>
          </a:prstGeom>
        </p:spPr>
      </p:pic>
      <p:pic>
        <p:nvPicPr>
          <p:cNvPr id="3074" name="Picture 2" descr="Comb pick - Lockwiki">
            <a:extLst>
              <a:ext uri="{FF2B5EF4-FFF2-40B4-BE49-F238E27FC236}">
                <a16:creationId xmlns:a16="http://schemas.microsoft.com/office/drawing/2014/main" id="{0D33A5EA-75AA-D039-9AB4-1B839B669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71" y="2603511"/>
            <a:ext cx="3791029" cy="25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Basics of Lock Shims | RECOIL OFFGRID">
            <a:extLst>
              <a:ext uri="{FF2B5EF4-FFF2-40B4-BE49-F238E27FC236}">
                <a16:creationId xmlns:a16="http://schemas.microsoft.com/office/drawing/2014/main" id="{8D3C8826-2B16-3530-1517-4018B65E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5" y="3076483"/>
            <a:ext cx="3690426" cy="20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4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A629-886B-FBE5-D344-2CEC872E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Bypassing Doors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613E2-870B-5135-5A65-4EA0227B1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Shims</a:t>
            </a:r>
          </a:p>
          <a:p>
            <a:r>
              <a:rPr lang="en-US"/>
              <a:t>Traveler hooks</a:t>
            </a:r>
          </a:p>
          <a:p>
            <a:r>
              <a:rPr lang="en-US"/>
              <a:t>Under the door tools</a:t>
            </a:r>
          </a:p>
          <a:p>
            <a:r>
              <a:rPr lang="en-US"/>
              <a:t>Air Wedges</a:t>
            </a:r>
          </a:p>
          <a:p>
            <a:pPr marL="114300" indent="0">
              <a:buNone/>
            </a:pPr>
            <a:endParaRPr lang="en-US"/>
          </a:p>
        </p:txBody>
      </p:sp>
      <p:pic>
        <p:nvPicPr>
          <p:cNvPr id="4098" name="Picture 2" descr="Travelers Hook">
            <a:extLst>
              <a:ext uri="{FF2B5EF4-FFF2-40B4-BE49-F238E27FC236}">
                <a16:creationId xmlns:a16="http://schemas.microsoft.com/office/drawing/2014/main" id="{005F68A0-28E8-E94E-33CE-A232DA06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09" y="1326572"/>
            <a:ext cx="2461491" cy="18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hove It Tool - for bypassing door locks more easily">
            <a:extLst>
              <a:ext uri="{FF2B5EF4-FFF2-40B4-BE49-F238E27FC236}">
                <a16:creationId xmlns:a16="http://schemas.microsoft.com/office/drawing/2014/main" id="{57A0A85E-679C-ABA1-1914-755C1E806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04" y="3172691"/>
            <a:ext cx="2461491" cy="19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flatable Air Wedge for Unlocking Car Doors">
            <a:extLst>
              <a:ext uri="{FF2B5EF4-FFF2-40B4-BE49-F238E27FC236}">
                <a16:creationId xmlns:a16="http://schemas.microsoft.com/office/drawing/2014/main" id="{DC57C155-98FB-AC77-4740-457EBDDF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94" y="3172690"/>
            <a:ext cx="1970809" cy="19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957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7B59-8DAD-62D2-D457-F0EE5514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 Videos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55061-359F-290A-E9B9-007330EE3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Making an unpickable lock – Stuff Made Here</a:t>
            </a:r>
          </a:p>
          <a:p>
            <a:r>
              <a:rPr lang="en-US" sz="3200"/>
              <a:t>Making a pickproof lock – Works by Design</a:t>
            </a:r>
          </a:p>
        </p:txBody>
      </p:sp>
    </p:spTree>
    <p:extLst>
      <p:ext uri="{BB962C8B-B14F-4D97-AF65-F5344CB8AC3E}">
        <p14:creationId xmlns:p14="http://schemas.microsoft.com/office/powerpoint/2010/main" val="3741230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FB85-62CB-4F14-73A8-1A575CA91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Let's try it out!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142F3-8088-5E43-8364-93FE88ADF9CB}"/>
              </a:ext>
            </a:extLst>
          </p:cNvPr>
          <p:cNvSpPr>
            <a:spLocks noGrp="1"/>
          </p:cNvSpPr>
          <p:nvPr/>
        </p:nvSpPr>
        <p:spPr>
          <a:xfrm>
            <a:off x="1824370" y="3101785"/>
            <a:ext cx="6635532" cy="179803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r>
              <a:rPr lang="en-US" sz="2000"/>
              <a:t>Everything you use today belongs to the club</a:t>
            </a:r>
          </a:p>
          <a:p>
            <a:pPr lvl="1"/>
            <a:r>
              <a:rPr lang="en-US" sz="2000"/>
              <a:t>Be kind to our equipment</a:t>
            </a:r>
          </a:p>
          <a:p>
            <a:pPr lvl="1"/>
            <a:r>
              <a:rPr lang="en-US" sz="2000"/>
              <a:t>Don’t steal</a:t>
            </a:r>
          </a:p>
          <a:p>
            <a:pPr lvl="1"/>
            <a:r>
              <a:rPr lang="en-US" sz="2000"/>
              <a:t>Be gentle, nothing we’re doing requires force</a:t>
            </a:r>
          </a:p>
        </p:txBody>
      </p:sp>
    </p:spTree>
    <p:extLst>
      <p:ext uri="{BB962C8B-B14F-4D97-AF65-F5344CB8AC3E}">
        <p14:creationId xmlns:p14="http://schemas.microsoft.com/office/powerpoint/2010/main" val="143322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FB85-62CB-4F14-73A8-1A575CA91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Time Trials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142F3-8088-5E43-8364-93FE88ADF9CB}"/>
              </a:ext>
            </a:extLst>
          </p:cNvPr>
          <p:cNvSpPr>
            <a:spLocks noGrp="1"/>
          </p:cNvSpPr>
          <p:nvPr/>
        </p:nvSpPr>
        <p:spPr>
          <a:xfrm>
            <a:off x="1824370" y="3101785"/>
            <a:ext cx="6635532" cy="179803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r>
              <a:rPr lang="en-US" sz="2000"/>
              <a:t>Compete to see who can pick a series of locks the quickest</a:t>
            </a:r>
            <a:endParaRPr lang="en-US"/>
          </a:p>
          <a:p>
            <a:r>
              <a:rPr lang="en-US" sz="2000"/>
              <a:t>Stickers for winners!</a:t>
            </a:r>
          </a:p>
        </p:txBody>
      </p:sp>
    </p:spTree>
    <p:extLst>
      <p:ext uri="{BB962C8B-B14F-4D97-AF65-F5344CB8AC3E}">
        <p14:creationId xmlns:p14="http://schemas.microsoft.com/office/powerpoint/2010/main" val="82544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1F47-EE8A-FA2C-5B4C-8E2070A6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E9846-9B31-6DDD-F79A-39B8227DE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CPTC Practice / Rack Dry Run</a:t>
            </a:r>
          </a:p>
          <a:p>
            <a:pPr lvl="1"/>
            <a:r>
              <a:rPr lang="en-US"/>
              <a:t>Next Wednesday Oct 16</a:t>
            </a:r>
            <a:r>
              <a:rPr lang="en-US" baseline="30000"/>
              <a:t>th</a:t>
            </a:r>
            <a:r>
              <a:rPr lang="en-US"/>
              <a:t> from 6-9pm E339</a:t>
            </a:r>
          </a:p>
          <a:p>
            <a:pPr>
              <a:buClr>
                <a:srgbClr val="10E7D9"/>
              </a:buClr>
            </a:pPr>
            <a:r>
              <a:rPr lang="en-US" err="1"/>
              <a:t>HackPSU</a:t>
            </a:r>
            <a:r>
              <a:rPr lang="en-US"/>
              <a:t> Workshop – SIEMs</a:t>
            </a:r>
          </a:p>
          <a:p>
            <a:pPr lvl="1"/>
            <a:r>
              <a:rPr lang="en-US"/>
              <a:t>Saturday Oct 12th 2-3pm @HackPSU</a:t>
            </a:r>
          </a:p>
          <a:p>
            <a:pPr>
              <a:buClr>
                <a:srgbClr val="10E7D9"/>
              </a:buClr>
            </a:pPr>
            <a:r>
              <a:rPr lang="en-US"/>
              <a:t>ISTS Application Form</a:t>
            </a:r>
          </a:p>
          <a:p>
            <a:pPr>
              <a:buClr>
                <a:srgbClr val="10E7D9"/>
              </a:buClr>
            </a:pPr>
            <a:r>
              <a:rPr lang="en-US"/>
              <a:t>Merch Order – Soon!</a:t>
            </a:r>
          </a:p>
          <a:p>
            <a:endParaRPr lang="en-US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8CAD3B9-D312-1286-E98E-8898FEED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77" y="3421277"/>
            <a:ext cx="1722223" cy="1722223"/>
          </a:xfrm>
          <a:prstGeom prst="rect">
            <a:avLst/>
          </a:prstGeom>
        </p:spPr>
      </p:pic>
      <p:pic>
        <p:nvPicPr>
          <p:cNvPr id="5" name="Picture 4" descr="A logo of a security company&#10;&#10;Description automatically generated">
            <a:extLst>
              <a:ext uri="{FF2B5EF4-FFF2-40B4-BE49-F238E27FC236}">
                <a16:creationId xmlns:a16="http://schemas.microsoft.com/office/drawing/2014/main" id="{33920002-B480-850E-7756-CF53EDCD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520" y="3651034"/>
            <a:ext cx="2996000" cy="14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963E-FFC2-AA15-4389-3B8C17E0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Paintball Social Last Week!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AAEEF-3C00-FB4B-3D09-CEB9A23B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0F2FAC0-BC60-D1B5-CE1A-A28C2389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213" y="1288473"/>
            <a:ext cx="4766195" cy="35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har char="-"/>
            </a:pPr>
            <a:r>
              <a:rPr lang="en"/>
              <a:t>Anatomy of a lock</a:t>
            </a:r>
          </a:p>
          <a:p>
            <a:pPr lvl="1">
              <a:buClr>
                <a:srgbClr val="2DA8C8"/>
              </a:buClr>
              <a:buChar char="-"/>
            </a:pPr>
            <a:r>
              <a:rPr lang="en"/>
              <a:t>Types of locks</a:t>
            </a:r>
          </a:p>
          <a:p>
            <a:pPr>
              <a:buChar char="-"/>
            </a:pPr>
            <a:r>
              <a:rPr lang="en"/>
              <a:t>Picking techniques</a:t>
            </a:r>
          </a:p>
          <a:p>
            <a:pPr>
              <a:buChar char="-"/>
            </a:pPr>
            <a:r>
              <a:rPr lang="en"/>
              <a:t>Lock bypassing</a:t>
            </a:r>
          </a:p>
          <a:p>
            <a:pPr>
              <a:buChar char="-"/>
            </a:pPr>
            <a:r>
              <a:rPr lang="en"/>
              <a:t>Practice Time :)</a:t>
            </a:r>
          </a:p>
          <a:p>
            <a:pPr>
              <a:buChar char="-"/>
            </a:pPr>
            <a:endParaRPr lang="en"/>
          </a:p>
          <a:p>
            <a:pPr>
              <a:buChar char="-"/>
            </a:pPr>
            <a:r>
              <a:rPr lang="en"/>
              <a:t>Diagrams and images sourced from </a:t>
            </a:r>
            <a:r>
              <a:rPr lang="en" err="1"/>
              <a:t>toool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E25C-8A06-DC06-3362-70A2DD67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Safety 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4FC31-8C57-4E14-68A6-35DB80C5B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We're teaching skills for the purpose of education and protection</a:t>
            </a:r>
          </a:p>
          <a:p>
            <a:r>
              <a:rPr lang="en-US"/>
              <a:t>Know the law; depending on your state some of these tools carry a felony for simple possession or intent</a:t>
            </a:r>
          </a:p>
          <a:p>
            <a:r>
              <a:rPr lang="en-US"/>
              <a:t>Some techniques may cause damage, do not practice on equipment that you don't own</a:t>
            </a:r>
          </a:p>
          <a:p>
            <a:r>
              <a:rPr lang="en-US"/>
              <a:t>We do not endorse any criminal activity</a:t>
            </a:r>
          </a:p>
        </p:txBody>
      </p:sp>
    </p:spTree>
    <p:extLst>
      <p:ext uri="{BB962C8B-B14F-4D97-AF65-F5344CB8AC3E}">
        <p14:creationId xmlns:p14="http://schemas.microsoft.com/office/powerpoint/2010/main" val="294611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6445-25E5-DB2E-B202-A1A0923B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Lock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7393B-6638-9A77-F788-49C13212A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Pin Tumbler</a:t>
            </a:r>
          </a:p>
          <a:p>
            <a:pPr lvl="1"/>
            <a:r>
              <a:rPr lang="en-US"/>
              <a:t>Most doors in the US</a:t>
            </a:r>
          </a:p>
          <a:p>
            <a:r>
              <a:rPr lang="en-US"/>
              <a:t>Wafer</a:t>
            </a:r>
          </a:p>
          <a:p>
            <a:pPr lvl="1"/>
            <a:r>
              <a:rPr lang="en-US"/>
              <a:t>Cars, Lockers</a:t>
            </a:r>
          </a:p>
          <a:p>
            <a:r>
              <a:rPr lang="en-US"/>
              <a:t>Tubular</a:t>
            </a:r>
          </a:p>
          <a:p>
            <a:pPr lvl="1"/>
            <a:r>
              <a:rPr lang="en-US"/>
              <a:t>Bikes, Vending Machines</a:t>
            </a:r>
          </a:p>
          <a:p>
            <a:pPr>
              <a:buClr>
                <a:srgbClr val="10E7D9"/>
              </a:buClr>
            </a:pPr>
            <a:r>
              <a:rPr lang="en-US"/>
              <a:t>Disc Detainer</a:t>
            </a:r>
          </a:p>
          <a:p>
            <a:pPr>
              <a:buClr>
                <a:srgbClr val="10E7D9"/>
              </a:buClr>
            </a:pPr>
            <a:r>
              <a:rPr lang="en-US"/>
              <a:t>Warded</a:t>
            </a:r>
          </a:p>
          <a:p>
            <a:pPr>
              <a:buClr>
                <a:srgbClr val="10E7D9"/>
              </a:buClr>
            </a:pPr>
            <a:r>
              <a:rPr lang="en-US"/>
              <a:t>Lever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4B6C30-5194-B831-933C-7AE35A49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378" y="855506"/>
            <a:ext cx="2743200" cy="165161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DD7FAE2-1422-6B70-4CAF-682972E1D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378" y="2507121"/>
            <a:ext cx="2743200" cy="20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3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EF46-FF71-4A10-C59D-C2FD93F1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Lock Pictures</a:t>
            </a:r>
          </a:p>
        </p:txBody>
      </p:sp>
      <p:pic>
        <p:nvPicPr>
          <p:cNvPr id="1026" name="Picture 2" descr="Types of Locks – BosnianBill's LockLab">
            <a:extLst>
              <a:ext uri="{FF2B5EF4-FFF2-40B4-BE49-F238E27FC236}">
                <a16:creationId xmlns:a16="http://schemas.microsoft.com/office/drawing/2014/main" id="{E935A088-FF68-4D80-4BB9-CA88340B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85" y="1206806"/>
            <a:ext cx="3339416" cy="194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Open Tubular Locks : 3 Steps (with Pictures) - Instructables">
            <a:extLst>
              <a:ext uri="{FF2B5EF4-FFF2-40B4-BE49-F238E27FC236}">
                <a16:creationId xmlns:a16="http://schemas.microsoft.com/office/drawing/2014/main" id="{4B41C8F1-18D6-BD77-1258-2B55DE08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19" y="3081118"/>
            <a:ext cx="3362147" cy="189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Warded Padlocks | Uncensored Tactical">
            <a:extLst>
              <a:ext uri="{FF2B5EF4-FFF2-40B4-BE49-F238E27FC236}">
                <a16:creationId xmlns:a16="http://schemas.microsoft.com/office/drawing/2014/main" id="{C0DF863C-3165-5390-6FE8-036D62B14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2201" y="3406321"/>
            <a:ext cx="273479" cy="27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Warded Padlocks | Uncensored Tactical">
            <a:extLst>
              <a:ext uri="{FF2B5EF4-FFF2-40B4-BE49-F238E27FC236}">
                <a16:creationId xmlns:a16="http://schemas.microsoft.com/office/drawing/2014/main" id="{6E744DB4-EFD8-0494-A3E8-95BCD281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06806"/>
            <a:ext cx="3216423" cy="376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DE55-3517-F6AF-CAE3-E51C6333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 Tumbler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84656-976A-E897-9711-68D231A8F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Cylinder, Keyway, Driver Pin, Key Pin, Springs</a:t>
            </a:r>
          </a:p>
          <a:p>
            <a:r>
              <a:rPr lang="en-US"/>
              <a:t>Keys move pins to the shear line + turn the lock</a:t>
            </a:r>
          </a:p>
          <a:p>
            <a:pPr marL="114300" indent="0">
              <a:buNone/>
            </a:pPr>
            <a:endParaRPr lang="en-US"/>
          </a:p>
        </p:txBody>
      </p:sp>
      <p:pic>
        <p:nvPicPr>
          <p:cNvPr id="5" name="Picture 4" descr="A picture containing stationary, writing implement, pencil, pen&#10;&#10;Description automatically generated">
            <a:extLst>
              <a:ext uri="{FF2B5EF4-FFF2-40B4-BE49-F238E27FC236}">
                <a16:creationId xmlns:a16="http://schemas.microsoft.com/office/drawing/2014/main" id="{211A1B33-B7DE-A621-AEBF-3E9E810F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23" y="2571750"/>
            <a:ext cx="3870517" cy="232231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78F8471-F06D-E5B9-AF0F-0AC5B5FC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40" y="2571750"/>
            <a:ext cx="2322310" cy="23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F8E9-86A7-A7E5-842C-85E8DA8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Picking Pin Tumbler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97F3F-F8AE-9F99-9552-2A4103045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Preys on manufacturing tolerances</a:t>
            </a:r>
          </a:p>
          <a:p>
            <a:r>
              <a:rPr lang="en-US"/>
              <a:t>Apply turning force</a:t>
            </a:r>
          </a:p>
          <a:p>
            <a:r>
              <a:rPr lang="en-US"/>
              <a:t>Go through pins until they bind</a:t>
            </a:r>
          </a:p>
          <a:p>
            <a:r>
              <a:rPr lang="en-US"/>
              <a:t>Rinse and repeat</a:t>
            </a:r>
          </a:p>
        </p:txBody>
      </p:sp>
      <p:pic>
        <p:nvPicPr>
          <p:cNvPr id="5" name="Picture 4" descr="A picture containing stationary, writing implement, pencil, pen&#10;&#10;Description automatically generated">
            <a:extLst>
              <a:ext uri="{FF2B5EF4-FFF2-40B4-BE49-F238E27FC236}">
                <a16:creationId xmlns:a16="http://schemas.microsoft.com/office/drawing/2014/main" id="{542894CB-2607-CAE2-A572-45DF332A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28" y="2908205"/>
            <a:ext cx="3571875" cy="2143125"/>
          </a:xfrm>
          <a:prstGeom prst="rect">
            <a:avLst/>
          </a:prstGeom>
        </p:spPr>
      </p:pic>
      <p:pic>
        <p:nvPicPr>
          <p:cNvPr id="4" name="Picture 3" descr="A close up of a metal tube with holes&#10;&#10;Description automatically generated">
            <a:extLst>
              <a:ext uri="{FF2B5EF4-FFF2-40B4-BE49-F238E27FC236}">
                <a16:creationId xmlns:a16="http://schemas.microsoft.com/office/drawing/2014/main" id="{F99B7FF1-0C4A-7562-4A23-FE03CA50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950369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68630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21A9D669F9444897CC5E4556E4C4E" ma:contentTypeVersion="16" ma:contentTypeDescription="Create a new document." ma:contentTypeScope="" ma:versionID="a767528fbc1f26f1478a4b0670f00f5a">
  <xsd:schema xmlns:xsd="http://www.w3.org/2001/XMLSchema" xmlns:xs="http://www.w3.org/2001/XMLSchema" xmlns:p="http://schemas.microsoft.com/office/2006/metadata/properties" xmlns:ns2="397680dc-95c9-4de1-9227-14187644d916" xmlns:ns3="3abd812f-7777-4e58-9325-0eb5962f5266" targetNamespace="http://schemas.microsoft.com/office/2006/metadata/properties" ma:root="true" ma:fieldsID="9639a82721bfff281058563b84211648" ns2:_="" ns3:_="">
    <xsd:import namespace="397680dc-95c9-4de1-9227-14187644d916"/>
    <xsd:import namespace="3abd812f-7777-4e58-9325-0eb5962f52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680dc-95c9-4de1-9227-14187644d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d812f-7777-4e58-9325-0eb5962f52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53ecaa1-da2f-43f9-912a-a5916baeb6b4}" ma:internalName="TaxCatchAll" ma:showField="CatchAllData" ma:web="3abd812f-7777-4e58-9325-0eb5962f52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7680dc-95c9-4de1-9227-14187644d916">
      <Terms xmlns="http://schemas.microsoft.com/office/infopath/2007/PartnerControls"/>
    </lcf76f155ced4ddcb4097134ff3c332f>
    <TaxCatchAll xmlns="3abd812f-7777-4e58-9325-0eb5962f5266" xsi:nil="true"/>
    <_Flow_SignoffStatus xmlns="397680dc-95c9-4de1-9227-14187644d916" xsi:nil="true"/>
  </documentManagement>
</p:properties>
</file>

<file path=customXml/itemProps1.xml><?xml version="1.0" encoding="utf-8"?>
<ds:datastoreItem xmlns:ds="http://schemas.openxmlformats.org/officeDocument/2006/customXml" ds:itemID="{F7647426-926D-41AF-802D-633BF9015F88}">
  <ds:schemaRefs>
    <ds:schemaRef ds:uri="397680dc-95c9-4de1-9227-14187644d916"/>
    <ds:schemaRef ds:uri="3abd812f-7777-4e58-9325-0eb5962f52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6698FFC-0C9D-4ECA-8E20-346FB0DC2B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44DE46-24CD-4FA3-9ECD-029BDC142955}">
  <ds:schemaRefs>
    <ds:schemaRef ds:uri="397680dc-95c9-4de1-9227-14187644d916"/>
    <ds:schemaRef ds:uri="3abd812f-7777-4e58-9325-0eb5962f526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Gurney template</vt:lpstr>
      <vt:lpstr>Competitive Cyber Security Organization</vt:lpstr>
      <vt:lpstr>Announcements</vt:lpstr>
      <vt:lpstr>Paintball Social Last Week!</vt:lpstr>
      <vt:lpstr>Learning Objectives:</vt:lpstr>
      <vt:lpstr>Safety Disclaimer</vt:lpstr>
      <vt:lpstr>Common Lock Types</vt:lpstr>
      <vt:lpstr>More Lock Pictures</vt:lpstr>
      <vt:lpstr>Pin Tumbler Locks</vt:lpstr>
      <vt:lpstr>Picking Pin Tumbler Locks</vt:lpstr>
      <vt:lpstr>Applying Turning Force</vt:lpstr>
      <vt:lpstr>Security Pins</vt:lpstr>
      <vt:lpstr>Rakes, Jigglers, and Bumping</vt:lpstr>
      <vt:lpstr>Tubular Locks</vt:lpstr>
      <vt:lpstr>Picking Tubular Locks</vt:lpstr>
      <vt:lpstr>Bypassing Locks</vt:lpstr>
      <vt:lpstr>Bypassing Doors</vt:lpstr>
      <vt:lpstr>Fun Videos</vt:lpstr>
      <vt:lpstr>Let's try it out!</vt:lpstr>
      <vt:lpstr>Time Trials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Cyber Security Organization</dc:title>
  <cp:revision>1</cp:revision>
  <dcterms:modified xsi:type="dcterms:W3CDTF">2024-10-09T21:59:30Z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0x010100E6421A9D669F9444897CC5E4556E4C4E</vt:lpwstr>
  </property>
  <property fmtid="{D5CDD505-2E9C-101B-9397-08002B2CF9AE}" pid="3" name="MediaServiceImageTags">
    <vt:lpwstr/>
  </property>
</Properties>
</file>